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44"/>
  </p:notesMasterIdLst>
  <p:sldIdLst>
    <p:sldId id="257" r:id="rId2"/>
    <p:sldId id="302" r:id="rId3"/>
    <p:sldId id="303" r:id="rId4"/>
    <p:sldId id="304" r:id="rId5"/>
    <p:sldId id="305" r:id="rId6"/>
    <p:sldId id="312" r:id="rId7"/>
    <p:sldId id="275" r:id="rId8"/>
    <p:sldId id="294" r:id="rId9"/>
    <p:sldId id="307" r:id="rId10"/>
    <p:sldId id="330" r:id="rId11"/>
    <p:sldId id="301" r:id="rId12"/>
    <p:sldId id="295" r:id="rId13"/>
    <p:sldId id="316" r:id="rId14"/>
    <p:sldId id="315" r:id="rId15"/>
    <p:sldId id="300" r:id="rId16"/>
    <p:sldId id="309" r:id="rId17"/>
    <p:sldId id="314" r:id="rId18"/>
    <p:sldId id="324" r:id="rId19"/>
    <p:sldId id="310" r:id="rId20"/>
    <p:sldId id="325" r:id="rId21"/>
    <p:sldId id="326" r:id="rId22"/>
    <p:sldId id="311" r:id="rId23"/>
    <p:sldId id="318" r:id="rId24"/>
    <p:sldId id="317" r:id="rId25"/>
    <p:sldId id="320" r:id="rId26"/>
    <p:sldId id="327" r:id="rId27"/>
    <p:sldId id="329" r:id="rId28"/>
    <p:sldId id="332" r:id="rId29"/>
    <p:sldId id="331" r:id="rId30"/>
    <p:sldId id="334" r:id="rId31"/>
    <p:sldId id="328" r:id="rId32"/>
    <p:sldId id="276" r:id="rId33"/>
    <p:sldId id="293" r:id="rId34"/>
    <p:sldId id="321" r:id="rId35"/>
    <p:sldId id="323" r:id="rId36"/>
    <p:sldId id="308" r:id="rId37"/>
    <p:sldId id="292" r:id="rId38"/>
    <p:sldId id="298" r:id="rId39"/>
    <p:sldId id="299" r:id="rId40"/>
    <p:sldId id="297" r:id="rId41"/>
    <p:sldId id="319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CD9C39-1C38-4933-8EF1-7186786C6DB8}">
          <p14:sldIdLst>
            <p14:sldId id="257"/>
            <p14:sldId id="302"/>
            <p14:sldId id="303"/>
            <p14:sldId id="304"/>
            <p14:sldId id="305"/>
            <p14:sldId id="312"/>
            <p14:sldId id="275"/>
            <p14:sldId id="294"/>
            <p14:sldId id="307"/>
            <p14:sldId id="330"/>
            <p14:sldId id="301"/>
            <p14:sldId id="295"/>
            <p14:sldId id="316"/>
            <p14:sldId id="315"/>
            <p14:sldId id="300"/>
            <p14:sldId id="309"/>
            <p14:sldId id="314"/>
            <p14:sldId id="324"/>
            <p14:sldId id="310"/>
            <p14:sldId id="325"/>
            <p14:sldId id="326"/>
            <p14:sldId id="311"/>
            <p14:sldId id="318"/>
            <p14:sldId id="317"/>
            <p14:sldId id="320"/>
            <p14:sldId id="327"/>
            <p14:sldId id="329"/>
            <p14:sldId id="332"/>
            <p14:sldId id="331"/>
            <p14:sldId id="334"/>
            <p14:sldId id="328"/>
            <p14:sldId id="276"/>
            <p14:sldId id="293"/>
            <p14:sldId id="321"/>
            <p14:sldId id="323"/>
            <p14:sldId id="308"/>
            <p14:sldId id="292"/>
            <p14:sldId id="298"/>
            <p14:sldId id="299"/>
            <p14:sldId id="297"/>
            <p14:sldId id="31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6" autoAdjust="0"/>
    <p:restoredTop sz="82761" autoAdjust="0"/>
  </p:normalViewPr>
  <p:slideViewPr>
    <p:cSldViewPr>
      <p:cViewPr varScale="1">
        <p:scale>
          <a:sx n="104" d="100"/>
          <a:sy n="104" d="100"/>
        </p:scale>
        <p:origin x="89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7254-17E7-4ADB-8689-4DF0B75ABEAE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8775B-CF46-4C85-8442-2105E47DA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0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5E8F1C4-7A71-439A-86E5-F88D4A9BF2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63AD56B-827E-4F42-9453-033D79877A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554DC82-87DC-4933-9567-94C67EE9C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16A7F-8279-4471-9442-EA2E8D0F062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5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387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150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130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981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837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43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58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640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806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496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314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35BF-7881-4CDE-80CC-33FA4E61B978}" type="datetimeFigureOut">
              <a:rPr lang="en-SG" smtClean="0"/>
              <a:t>31/5/2018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3986-AE6A-4363-9DAA-42B5F9CD6D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97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27A-C4E3-422E-87F0-7ADD00EEE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zh-CN" altLang="en-SG" sz="8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人生之路</a:t>
            </a:r>
            <a:endParaRPr lang="en-SG" sz="8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62D61-EADE-413C-BF26-6352E5B63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彩虹之家 主日证道</a:t>
            </a:r>
            <a:endParaRPr lang="en-SG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01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SG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罪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为何意？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与神失契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能褪尽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为主宰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悖逆独行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105561"/>
            <a:ext cx="388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罪人之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en-SG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该隐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SG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endParaRPr lang="en-SG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以诺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献身</a:t>
            </a:r>
            <a:endParaRPr lang="en-SG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 </a:t>
            </a: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与人隔离</a:t>
            </a:r>
            <a:endParaRPr lang="en-SG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户亚利</a:t>
            </a: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被神遗弃</a:t>
            </a:r>
            <a:endParaRPr lang="en-SG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玛土撒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 </a:t>
            </a: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属神的人</a:t>
            </a:r>
            <a:endParaRPr lang="en-SG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拉麦 </a:t>
            </a: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强有力的</a:t>
            </a:r>
            <a:endParaRPr lang="en-SG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06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离神之后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固城坚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军事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强健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昌盛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繁衍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105561"/>
            <a:ext cx="388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乾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43CBA0-2D54-454C-9DE8-F51E39B0AC7B}"/>
              </a:ext>
            </a:extLst>
          </p:cNvPr>
          <p:cNvSpPr/>
          <p:nvPr/>
        </p:nvSpPr>
        <p:spPr>
          <a:xfrm>
            <a:off x="1090676" y="2767280"/>
            <a:ext cx="696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君子终日乾乾，夕惕若厉无咎。</a:t>
            </a:r>
            <a:endParaRPr kumimoji="0" lang="en-SG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周易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·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乾卦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·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九三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5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罪人之念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已离弃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诅咒随己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要想得活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全靠人力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105561"/>
            <a:ext cx="388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拼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90:9】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我们经过的日子都在你震怒之下；我们度尽的年岁好像一声叹息。</a:t>
            </a:r>
            <a:b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90:10】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我们一生的年日是七十岁，若是强壮可到八十岁；但其中所矜夸的不过是劳苦愁烦，转眼成空，我们便如飞而去。</a:t>
            </a:r>
            <a:endParaRPr lang="en-SG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62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价值根基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人间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疾苦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世事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变迁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时光飞逝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死是终点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423939"/>
            <a:ext cx="388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虚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E023C-83BB-4A97-9275-98F4A3B58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r="6469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今世至上！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人生尽欢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出去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功成名就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莫留遗憾！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423939"/>
            <a:ext cx="388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纵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8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43CBA0-2D54-454C-9DE8-F51E39B0AC7B}"/>
              </a:ext>
            </a:extLst>
          </p:cNvPr>
          <p:cNvSpPr/>
          <p:nvPr/>
        </p:nvSpPr>
        <p:spPr>
          <a:xfrm>
            <a:off x="713493" y="2151727"/>
            <a:ext cx="77170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long run is a misleading guide to current affairs. In the long run we are all dead.”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John Maynard Keynes</a:t>
            </a:r>
          </a:p>
        </p:txBody>
      </p:sp>
    </p:spTree>
    <p:extLst>
      <p:ext uri="{BB962C8B-B14F-4D97-AF65-F5344CB8AC3E}">
        <p14:creationId xmlns:p14="http://schemas.microsoft.com/office/powerpoint/2010/main" val="20026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A4B33-FCA9-4F0C-BC73-6432AAC46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r="2527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43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22:12】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当那日，主万军之耶和华叫人哭泣哀号，头上光秃，身披麻布。</a:t>
            </a:r>
            <a:b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22:13】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谁知，人倒欢喜快乐，宰牛杀羊，吃肉喝酒，说：“我们吃喝吧！因为明天要死了。”</a:t>
            </a:r>
            <a:endParaRPr lang="en-SG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95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9:27】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按着定命，人人都有一死，</a:t>
            </a:r>
            <a:r>
              <a:rPr lang="zh-CN" altLang="en-US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死后且有审判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SG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356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釜底抽薪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超越世间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更存永恒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离世之后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还有下文！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0A06C-96EB-48D3-B8F7-49131E16A0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2134958"/>
            <a:ext cx="3384711" cy="3732672"/>
          </a:xfrm>
        </p:spPr>
      </p:pic>
    </p:spTree>
    <p:extLst>
      <p:ext uri="{BB962C8B-B14F-4D97-AF65-F5344CB8AC3E}">
        <p14:creationId xmlns:p14="http://schemas.microsoft.com/office/powerpoint/2010/main" val="16522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F28D2-F4CF-43AA-A2B2-EA17BCC84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7" y="1123527"/>
            <a:ext cx="736768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8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轴心时代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犹太先知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释迦摩尼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孔孟老庄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苏格拉底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105561"/>
            <a:ext cx="388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纭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1AC45-8B09-4A5D-9F06-C3B41DE38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08266"/>
            <a:ext cx="8178799" cy="46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4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思想内核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行为道德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理性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至上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物我皆虚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知世务实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572000" y="2644170"/>
            <a:ext cx="388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未济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14:6】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耶稣说：“我就是道路、真理、生命；若不藉着我，没有人能到父那里去。</a:t>
            </a:r>
            <a:endParaRPr lang="en-SG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12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F139D-85D5-4DCE-AB69-B32E9510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86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一石二鸟！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外邦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之人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真神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罪洗净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重契人神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105561"/>
            <a:ext cx="388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恩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9DA27-9122-43A0-8FAE-48F141F61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67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0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3:23】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因为世人都犯了罪，亏缺了　神的荣耀，</a:t>
            </a:r>
            <a:b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3:24】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如今却蒙　神的恩典，因基督耶稣的救赎，就白白地称义。</a:t>
            </a:r>
            <a:endParaRPr lang="en-SG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791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新路怎行？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独行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指路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向导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带领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2644170"/>
            <a:ext cx="388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圣灵</a:t>
            </a:r>
            <a:endParaRPr kumimoji="0" lang="en-US" sz="16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5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SG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罪人</a:t>
            </a:r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行路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不求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神意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单靠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相信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沙漠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行路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力竭途迷！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SG" altLang="zh-CN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1851645"/>
            <a:ext cx="38862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茫</a:t>
            </a:r>
            <a:endParaRPr kumimoji="0" lang="en-US" sz="199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2E10E0-029A-4C40-9735-DBC8E83C5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"/>
            <a:ext cx="9144000" cy="68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9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人之本性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被造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设定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亟需带领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领受顺服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乃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显功劲！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1851645"/>
            <a:ext cx="38862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受</a:t>
            </a:r>
            <a:endParaRPr kumimoji="0" lang="en-US" sz="199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43CBA0-2D54-454C-9DE8-F51E39B0AC7B}"/>
              </a:ext>
            </a:extLst>
          </p:cNvPr>
          <p:cNvSpPr/>
          <p:nvPr/>
        </p:nvSpPr>
        <p:spPr>
          <a:xfrm>
            <a:off x="1090676" y="2767280"/>
            <a:ext cx="696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天行健，君子以自强不息</a:t>
            </a:r>
            <a:r>
              <a:rPr kumimoji="0" lang="zh-CN" alt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SG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周易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·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乾卦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295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魔鬼网罗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谋夺生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二谋毁圣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蒙救恩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一事无成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1851645"/>
            <a:ext cx="38862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徒</a:t>
            </a:r>
            <a:endParaRPr kumimoji="0" lang="en-US" sz="199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8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</a:t>
            </a:r>
            <a:r>
              <a:rPr lang="zh-CN" altLang="en-SG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行路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寻求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神意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标杆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伫立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</a:t>
            </a:r>
            <a:r>
              <a:rPr lang="zh-CN" altLang="en-US" sz="6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endParaRPr lang="en-SG" altLang="zh-CN" sz="6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奔走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得力！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1C8B2D-E97A-4187-BAD1-608E3D255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6AC2-72D5-4840-9DC2-C9DD864C8800}"/>
              </a:ext>
            </a:extLst>
          </p:cNvPr>
          <p:cNvSpPr/>
          <p:nvPr/>
        </p:nvSpPr>
        <p:spPr>
          <a:xfrm>
            <a:off x="4629150" y="1851645"/>
            <a:ext cx="38862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专</a:t>
            </a:r>
            <a:endParaRPr kumimoji="0" lang="en-US" sz="199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1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3896C8-76DD-42A2-9FB1-099B21EAF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780"/>
            <a:ext cx="914400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1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1E623-4FCA-4FFA-BA39-237CFB362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E5C01-D402-4DA7-82DE-7D87386F9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560107"/>
            <a:ext cx="7463281" cy="37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8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成圣不是请客吃饭，不是作文章，不是绘画绣花，不能那样雅致，那样从容不迫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文质彬彬。那样温良恭俭让。成圣是征战，是一种生命推翻另一种生命的暴力的行动。</a:t>
            </a:r>
            <a:endParaRPr lang="en-SG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248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林前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9:25】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凡较力争胜的，诸事都有节制，他们不过是要得能坏的冠冕；我们却是要得不能坏的冠冕。</a:t>
            </a:r>
            <a:br>
              <a:rPr lang="en-SG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SG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【林前9:26】所以，我奔跑，不像无定向的；我斗拳，不像打空气的。</a:t>
            </a:r>
          </a:p>
        </p:txBody>
      </p:sp>
    </p:spTree>
    <p:extLst>
      <p:ext uri="{BB962C8B-B14F-4D97-AF65-F5344CB8AC3E}">
        <p14:creationId xmlns:p14="http://schemas.microsoft.com/office/powerpoint/2010/main" val="1405844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592-CAA2-4258-B21F-8ADFA5B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自省</a:t>
            </a: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行动</a:t>
            </a:r>
            <a:endParaRPr lang="en-SG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290-8932-40B4-AA04-1EB512A7D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2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你是为了今世而活，还是为了超越今世而活？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SG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怎样走过人生的道路？</a:t>
            </a:r>
            <a:endParaRPr lang="en-SG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你的灯塔是什么？你要如何触及它？</a:t>
            </a:r>
            <a:endParaRPr lang="en-SG" altLang="zh-CN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1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A2F9B-0945-4C31-BC44-C6FAD1576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66112-B50C-4FAA-BB71-757F47DEE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97" y="1123527"/>
            <a:ext cx="3453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285"/>
            <a:ext cx="7886700" cy="55674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4:16】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于是该隐离开耶和华的面，去住在伊甸东边挪得之地。</a:t>
            </a:r>
            <a:b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4:17】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该隐与妻子同房，他妻子就怀孕，生了以诺。该隐建造了一座城，就按着他儿子的名，将那城叫作以诺。</a:t>
            </a:r>
            <a:b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4:18】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以诺生以拿；以拿生米户雅利；米户雅利生玛土撒利；玛土撒利生拉麦。</a:t>
            </a:r>
            <a:endParaRPr lang="en-SG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44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15"/>
            <a:ext cx="7886700" cy="46533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4:19】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拉麦娶了两个妻，一个名叫亚大，一个名叫洗拉。</a:t>
            </a:r>
            <a:b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4:20】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亚大生雅八，雅八就是住帐棚牧养牲畜之人的祖师。</a:t>
            </a:r>
            <a:b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4:21】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雅八的兄弟名叫犹八，他是一切弹琴吹箫之人的祖师。</a:t>
            </a:r>
            <a:b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4:22】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洗拉又生了土八该隐，他是打造各样铜铁利器的（或作“是铜匠、铁匠的祖师”）。土八该隐的妹子是拿玛。</a:t>
            </a:r>
            <a:endParaRPr lang="en-SG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61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2BC0B-E43C-463A-B9E5-B51C1F5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15"/>
            <a:ext cx="7886700" cy="46533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4:23】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拉麦对他两个妻子说：“亚大、洗拉，听我的声音；拉麦的妻子细听我的话语：壮年人伤我，我把他杀了；少年人损我，我把他害了（或作“我杀壮士却伤自己；我害幼童却损本身”）。</a:t>
            </a:r>
            <a:b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4:24】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若杀该隐，遭报七倍；杀拉麦，必遭报七十七倍。”</a:t>
            </a:r>
            <a:endParaRPr lang="en-SG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2928843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878</Words>
  <Application>Microsoft Office PowerPoint</Application>
  <PresentationFormat>On-screen Show (4:3)</PresentationFormat>
  <Paragraphs>113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宋体</vt:lpstr>
      <vt:lpstr>微软雅黑</vt:lpstr>
      <vt:lpstr>等线</vt:lpstr>
      <vt:lpstr>黑体</vt:lpstr>
      <vt:lpstr>Arial</vt:lpstr>
      <vt:lpstr>Calibri</vt:lpstr>
      <vt:lpstr>Calibri Light</vt:lpstr>
      <vt:lpstr>Impact</vt:lpstr>
      <vt:lpstr>5_Office Theme</vt:lpstr>
      <vt:lpstr>人生之路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【创4:16】于是该隐离开耶和华的面，去住在伊甸东边挪得之地。 【创4:17】该隐与妻子同房，他妻子就怀孕，生了以诺。该隐建造了一座城，就按着他儿子的名，将那城叫作以诺。 【创4:18】以诺生以拿；以拿生米户雅利；米户雅利生玛土撒利；玛土撒利生拉麦。</vt:lpstr>
      <vt:lpstr>【创4:19】拉麦娶了两个妻，一个名叫亚大，一个名叫洗拉。 【创4:20】亚大生雅八，雅八就是住帐棚牧养牲畜之人的祖师。 【创4:21】雅八的兄弟名叫犹八，他是一切弹琴吹箫之人的祖师。 【创4:22】洗拉又生了土八该隐，他是打造各样铜铁利器的（或作“是铜匠、铁匠的祖师”）。土八该隐的妹子是拿玛。</vt:lpstr>
      <vt:lpstr>【创4:23】拉麦对他两个妻子说：“亚大、洗拉，听我的声音；拉麦的妻子细听我的话语：壮年人伤我，我把他杀了；少年人损我，我把他害了（或作“我杀壮士却伤自己；我害幼童却损本身”）。 【创4:24】若杀该隐，遭报七倍；杀拉麦，必遭报七十七倍。”</vt:lpstr>
      <vt:lpstr>罪为何意？</vt:lpstr>
      <vt:lpstr>罪人之名</vt:lpstr>
      <vt:lpstr>离神之后</vt:lpstr>
      <vt:lpstr>PowerPoint Presentation</vt:lpstr>
      <vt:lpstr>罪人之念</vt:lpstr>
      <vt:lpstr>【诗90:9】我们经过的日子都在你震怒之下；我们度尽的年岁好像一声叹息。 【诗90:10】我们一生的年日是七十岁，若是强壮可到八十岁；但其中所矜夸的不过是劳苦愁烦，转眼成空，我们便如飞而去。</vt:lpstr>
      <vt:lpstr>价值根基</vt:lpstr>
      <vt:lpstr>PowerPoint Presentation</vt:lpstr>
      <vt:lpstr>今世至上！</vt:lpstr>
      <vt:lpstr>PowerPoint Presentation</vt:lpstr>
      <vt:lpstr>【赛22:12】当那日，主万军之耶和华叫人哭泣哀号，头上光秃，身披麻布。 【赛22:13】谁知，人倒欢喜快乐，宰牛杀羊，吃肉喝酒，说：“我们吃喝吧！因为明天要死了。”</vt:lpstr>
      <vt:lpstr>【来9:27】按着定命，人人都有一死，死后且有审判。</vt:lpstr>
      <vt:lpstr>釜底抽薪</vt:lpstr>
      <vt:lpstr>PowerPoint Presentation</vt:lpstr>
      <vt:lpstr>轴心时代</vt:lpstr>
      <vt:lpstr>PowerPoint Presentation</vt:lpstr>
      <vt:lpstr>思想内核</vt:lpstr>
      <vt:lpstr>【约14:6】耶稣说：“我就是道路、真理、生命；若不藉着我，没有人能到父那里去。</vt:lpstr>
      <vt:lpstr>PowerPoint Presentation</vt:lpstr>
      <vt:lpstr>一石二鸟！</vt:lpstr>
      <vt:lpstr>【罗3:23】因为世人都犯了罪，亏缺了　神的荣耀， 【罗3:24】如今却蒙　神的恩典，因基督耶稣的救赎，就白白地称义。</vt:lpstr>
      <vt:lpstr>新路怎行？</vt:lpstr>
      <vt:lpstr>罪人行路</vt:lpstr>
      <vt:lpstr>PowerPoint Presentation</vt:lpstr>
      <vt:lpstr>人之本性</vt:lpstr>
      <vt:lpstr>PowerPoint Presentation</vt:lpstr>
      <vt:lpstr>魔鬼网罗</vt:lpstr>
      <vt:lpstr>义人行路</vt:lpstr>
      <vt:lpstr>PowerPoint Presentation</vt:lpstr>
      <vt:lpstr>PowerPoint Presentation</vt:lpstr>
      <vt:lpstr>成圣不是请客吃饭，不是作文章，不是绘画绣花，不能那样雅致，那样从容不迫,文质彬彬。那样温良恭俭让。成圣是征战，是一种生命推翻另一种生命的暴力的行动。</vt:lpstr>
      <vt:lpstr>【林前9:25】凡较力争胜的，诸事都有节制，他们不过是要得能坏的冠冕；我们却是要得不能坏的冠冕。 【林前9:26】所以，我奔跑，不像无定向的；我斗拳，不像打空气的。</vt:lpstr>
      <vt:lpstr>自省+分享+行动</vt:lpstr>
    </vt:vector>
  </TitlesOfParts>
  <Company>Air Liquide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henry.wang</dc:creator>
  <cp:lastModifiedBy>Frank Cao</cp:lastModifiedBy>
  <cp:revision>129</cp:revision>
  <dcterms:created xsi:type="dcterms:W3CDTF">2016-09-20T02:57:28Z</dcterms:created>
  <dcterms:modified xsi:type="dcterms:W3CDTF">2018-05-31T14:47:19Z</dcterms:modified>
</cp:coreProperties>
</file>